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68000" y="28080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3348000" y="2808000"/>
            <a:ext cx="5759988"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89" name="Rectangle 88"/>
          <p:cNvSpPr/>
          <p:nvPr/>
        </p:nvSpPr>
        <p:spPr>
          <a:xfrm>
            <a:off x="9108000" y="2808000"/>
            <a:ext cx="8639982"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